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6" autoAdjust="0"/>
    <p:restoredTop sz="94660"/>
  </p:normalViewPr>
  <p:slideViewPr>
    <p:cSldViewPr snapToGrid="0">
      <p:cViewPr varScale="1">
        <p:scale>
          <a:sx n="68" d="100"/>
          <a:sy n="68" d="100"/>
        </p:scale>
        <p:origin x="96" y="15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 smtClean="0"/>
              <a:t>Clique para editar o estilo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 smtClean="0"/>
              <a:t>Faça clique para editar o estilo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2840C-D728-455F-86CC-E6CC860EB2F3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CEE65-98A6-4EE2-B45D-F2C4DD1266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77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2840C-D728-455F-86CC-E6CC860EB2F3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CEE65-98A6-4EE2-B45D-F2C4DD1266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9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 smtClean="0"/>
              <a:t>Clique para editar o estilo</a:t>
            </a:r>
            <a:endParaRPr lang="en-US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2840C-D728-455F-86CC-E6CC860EB2F3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CEE65-98A6-4EE2-B45D-F2C4DD1266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014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2840C-D728-455F-86CC-E6CC860EB2F3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CEE65-98A6-4EE2-B45D-F2C4DD1266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004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 smtClean="0"/>
              <a:t>Clique para editar o estilo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2840C-D728-455F-86CC-E6CC860EB2F3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CEE65-98A6-4EE2-B45D-F2C4DD1266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39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2840C-D728-455F-86CC-E6CC860EB2F3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CEE65-98A6-4EE2-B45D-F2C4DD1266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84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 smtClean="0"/>
              <a:t>Clique para editar o estilo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2840C-D728-455F-86CC-E6CC860EB2F3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CEE65-98A6-4EE2-B45D-F2C4DD1266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178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2840C-D728-455F-86CC-E6CC860EB2F3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CEE65-98A6-4EE2-B45D-F2C4DD1266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132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2840C-D728-455F-86CC-E6CC860EB2F3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CEE65-98A6-4EE2-B45D-F2C4DD1266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12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 smtClean="0"/>
              <a:t>Clique para editar o estilo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2840C-D728-455F-86CC-E6CC860EB2F3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CEE65-98A6-4EE2-B45D-F2C4DD1266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60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 smtClean="0"/>
              <a:t>Clique para editar o estilo</a:t>
            </a:r>
            <a:endParaRPr lang="en-US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2840C-D728-455F-86CC-E6CC860EB2F3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CEE65-98A6-4EE2-B45D-F2C4DD1266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956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smtClean="0"/>
              <a:t>Clique para editar o estilo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2840C-D728-455F-86CC-E6CC860EB2F3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CEE65-98A6-4EE2-B45D-F2C4DD1266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183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t="15369" r="41775" b="17964"/>
          <a:stretch/>
        </p:blipFill>
        <p:spPr>
          <a:xfrm>
            <a:off x="1877662" y="580676"/>
            <a:ext cx="8494845" cy="547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848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15165" r="41947" b="17455"/>
          <a:stretch/>
        </p:blipFill>
        <p:spPr>
          <a:xfrm>
            <a:off x="1877662" y="580676"/>
            <a:ext cx="8455071" cy="551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16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14962" r="41660" b="17252"/>
          <a:stretch/>
        </p:blipFill>
        <p:spPr>
          <a:xfrm>
            <a:off x="1877661" y="580675"/>
            <a:ext cx="8508805" cy="556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275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Ecrã Panorâmico</PresentationFormat>
  <Paragraphs>0</Paragraphs>
  <Slides>3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ritinha peixoto</dc:creator>
  <cp:lastModifiedBy>ritinha peixoto</cp:lastModifiedBy>
  <cp:revision>2</cp:revision>
  <dcterms:created xsi:type="dcterms:W3CDTF">2019-01-27T18:57:24Z</dcterms:created>
  <dcterms:modified xsi:type="dcterms:W3CDTF">2019-01-27T18:57:55Z</dcterms:modified>
</cp:coreProperties>
</file>